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70" r:id="rId4"/>
    <p:sldId id="257" r:id="rId5"/>
    <p:sldId id="273" r:id="rId6"/>
    <p:sldId id="276" r:id="rId7"/>
    <p:sldId id="259" r:id="rId8"/>
    <p:sldId id="260" r:id="rId9"/>
    <p:sldId id="261" r:id="rId10"/>
    <p:sldId id="274" r:id="rId11"/>
    <p:sldId id="278" r:id="rId12"/>
    <p:sldId id="263" r:id="rId13"/>
    <p:sldId id="265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 showGuides="1">
      <p:cViewPr>
        <p:scale>
          <a:sx n="81" d="100"/>
          <a:sy n="81" d="100"/>
        </p:scale>
        <p:origin x="-276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5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9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8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2042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392" y="692696"/>
            <a:ext cx="10729192" cy="611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Уважаемые родители!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06 апреля 2020 года мы с вами находимся на дистанционном обучении. Важность и необходимость перехода на дистанционное обучение продиктована, прежде всего, заботой о здоровье детей. В настоящее время очевидным плюсом дистанционного обучения является необязательность непосредственного посещения школы, которая является местом массового скопления людей.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Дистанционное обучение стало неожиданностью не только для учителей, но и для вас родителей. Дети, большую часть дня проводили в школе, теперь постоянно дома. Вы, родители, вынуждены контролировать их обучение, работать удаленно, а в перерывах заниматься домашними делами.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 с вами должны четко осознавать, что дистанционное обучение НИКОГДА не заменит очную форму в образовательном процессе. Осталось совсем немного до окончания учебного года и мы надеемся, что вы сумеете преодолеть все трудности и неудобства,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связанные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дистанционным обучением. Мы, со своей стороны, готовы консультировать вас по любым возникшим вопросам. Вы можете обратиться за помощью к классным руководителям, учителям-предметникам, администрации школы.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есть какие-то сложности, трудности, особые обстоятельства, не позволяющие ребятам заниматься, не волнуйтесь! Все вопросы будут решены в индивидуальном порядке. Нет неразрешимых ситуаций! Берегите себя и своих близких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 уважением директор Лилия Владимировна Зимина.       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36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2434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Правила работы за компьютером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9112" y="1577597"/>
            <a:ext cx="3218656" cy="235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сократить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другие цифровые активности: игры, видео, </a:t>
            </a:r>
            <a:r>
              <a:rPr lang="ru-RU" sz="2000" b="1" dirty="0" err="1">
                <a:solidFill>
                  <a:srgbClr val="333333"/>
                </a:solidFill>
                <a:latin typeface="YS Text"/>
              </a:rPr>
              <a:t>соцсети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729" y="4030592"/>
            <a:ext cx="3231160" cy="23654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48" y="1659042"/>
            <a:ext cx="3231160" cy="23715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07768" y="4397711"/>
            <a:ext cx="5424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 Длительность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онлайн-уроков, 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рекомендованных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</a:t>
            </a:r>
            <a:r>
              <a:rPr lang="ru-RU" sz="2000" b="1" dirty="0" err="1" smtClean="0">
                <a:solidFill>
                  <a:srgbClr val="333333"/>
                </a:solidFill>
                <a:latin typeface="YS Text"/>
              </a:rPr>
              <a:t>Минпросвещением</a:t>
            </a:r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,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   20</a:t>
            </a:r>
            <a:r>
              <a:rPr lang="en-US" sz="2000" b="1" dirty="0">
                <a:solidFill>
                  <a:srgbClr val="333333"/>
                </a:solidFill>
                <a:latin typeface="YS Text"/>
              </a:rPr>
              <a:t>-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30 минут.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1862351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зарядка гимнастика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для </a:t>
            </a:r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глаз, проветривание    комнаты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Режим дня для детей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412776"/>
            <a:ext cx="8808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Дома есть много отвлекающих факторов, поэтому дети должны научиться организовать себя. Это сложно для детей любого возраста.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Посоветуйте родителям составить режим дня для детей и придерживаться его на протяжении нескольких недель. Нужно укладывать и будить ребенка в одно время, обязательно давать ему время на отдых и уединение. Важно помнить, что дисциплина вырабатывается поэтапно. Родителям стоит увеличить уровень контроля на начальном этапе и постепенно уменьшать его.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5431"/>
            <a:ext cx="3024000" cy="30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317" y="3744000"/>
            <a:ext cx="2796726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00" y="3186000"/>
            <a:ext cx="4896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" y="0"/>
            <a:ext cx="6453532" cy="1337287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Обратная связь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31192" y="0"/>
            <a:ext cx="753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ДИСТАНЦИОННОЕ ОБУЧЕНИЕ</a:t>
            </a:r>
          </a:p>
          <a:p>
            <a:pPr algn="ctr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Уважаемые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учащиеся и родители!</a:t>
            </a:r>
            <a:endParaRPr lang="ru-RU" dirty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5D5D5D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С 06.04.2020 по </a:t>
            </a:r>
            <a:r>
              <a:rPr lang="en-US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30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.04.2020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в МБОУ СОШ№ 81 ученики 1-11 классов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обучаются дистанционно!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Расписание занятий и задания ежедневно выкладываются в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АСУ РСО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и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на сайте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 ГБОУ СОШ </a:t>
            </a:r>
            <a:r>
              <a:rPr lang="ru-RU" b="1" dirty="0" err="1" smtClean="0">
                <a:solidFill>
                  <a:srgbClr val="5D5D5D"/>
                </a:solidFill>
                <a:latin typeface="Tahoma" panose="020B0604030504040204" pitchFamily="34" charset="0"/>
              </a:rPr>
              <a:t>пос.Алексеевский</a:t>
            </a:r>
            <a:endParaRPr lang="ru-RU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разделе Дистанционное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обучение (задания).</a:t>
            </a: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Для консультирования по вопросам работы </a:t>
            </a:r>
            <a:endParaRPr lang="en-US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период дистанционного обучения в школе организована работа горячей линии </a:t>
            </a:r>
            <a:endParaRPr lang="ru-RU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</p:txBody>
      </p:sp>
      <p:pic>
        <p:nvPicPr>
          <p:cNvPr id="1029" name="Picture 5" descr="https://st03.kakprosto.ru/images/article/2020/3/24/334989_5e7997262fd055e7997262fd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84984"/>
            <a:ext cx="2144000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58" y="1284145"/>
            <a:ext cx="1881616" cy="1881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" y="2319761"/>
            <a:ext cx="1692000" cy="169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797152"/>
            <a:ext cx="3108994" cy="1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57" y="4365103"/>
            <a:ext cx="2304257" cy="23042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Правила общения и переписки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1556792"/>
            <a:ext cx="93610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Нельзя размещать в своем профиле социальной сети чужие фотографии без разрешения этого человека.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 в коем случае не пересылайте другим людям информацию и изображения из закрытых профилей своих друзей, к которым имеете доступ.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Ваши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друзья имеют право решать, кто будет видеть эти материалы.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регистрируйтесь под чужими именами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хотите сохранить инкогнито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оставьте поле для фотографии пустым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не используйте чужие изображения, особенно это касается реальных людей.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указывайте в своем профиле неверные данные об учебных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заведениях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публикуйте длинных публичных сообщений другим людям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воспользоваться функцией личной переписки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нарушает </a:t>
            </a:r>
            <a:r>
              <a:rPr lang="ru-RU" b="1" dirty="0"/>
              <a:t>некую этику онлайн </a:t>
            </a:r>
            <a:r>
              <a:rPr lang="ru-RU" b="1" dirty="0" smtClean="0"/>
              <a:t>взаимодействия                                                                       </a:t>
            </a:r>
            <a:r>
              <a:rPr lang="ru-RU" b="1" dirty="0" smtClean="0">
                <a:solidFill>
                  <a:srgbClr val="545454"/>
                </a:solidFill>
                <a:latin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545454"/>
                </a:solidFill>
                <a:latin typeface="Verdana" panose="020B0604030504040204" pitchFamily="34" charset="0"/>
              </a:rPr>
              <a:t>троллинг</a:t>
            </a:r>
            <a:r>
              <a:rPr lang="ru-RU" b="1" dirty="0">
                <a:solidFill>
                  <a:srgbClr val="545454"/>
                </a:solidFill>
                <a:latin typeface="Verdana" panose="020B0604030504040204" pitchFamily="34" charset="0"/>
              </a:rPr>
              <a:t> — это девиация (отклонение от нормы)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Тро́ллинг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— форма социальной провокации или издевательства в сетевом общении, использующаяся как персонифицированными участниками, заинтересованными в большей узнаваемости, публичности,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эпатаже.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32656"/>
            <a:ext cx="9649072" cy="536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412776"/>
            <a:ext cx="78218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548680"/>
            <a:ext cx="7206097" cy="920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9656" y="2132856"/>
            <a:ext cx="652804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очень верю в добросовестность и серьезность учеников, в их заинтересованность в получении знаний, интеллектуальном развитии, обретении навыков самообразования и самоконтроля.</a:t>
            </a:r>
          </a:p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 </a:t>
            </a:r>
            <a:r>
              <a:rPr lang="ru-RU" altLang="ru-RU" sz="2000" kern="0" dirty="0" smtClean="0">
                <a:latin typeface="Arial Narrow" panose="020B0606020202030204" pitchFamily="34" charset="0"/>
                <a:ea typeface="Roboto Cn"/>
              </a:rPr>
              <a:t>В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ерю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 в то, что все наши шестиклассники научились за прошедшие недели грамотно организовывать свой                    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УЧЕБНЫЙ ДЕНЬ ДОМА,                                                                               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вчитываются в рекомендации и инструкции для самостоятельной работы.</a:t>
            </a:r>
          </a:p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.</a:t>
            </a:r>
          </a:p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Мы готовы к общению, консультациям, индивидуальной помощи всем, у кого возникнут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65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476672"/>
            <a:ext cx="1180931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Уважаемые </a:t>
            </a:r>
            <a:r>
              <a:rPr lang="ru-RU" altLang="ru-RU" sz="2000" dirty="0" smtClean="0">
                <a:latin typeface="Arial Narrow" pitchFamily="34" charset="0"/>
                <a:ea typeface="Roboto Cn"/>
              </a:rPr>
              <a:t>родители !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latin typeface="Arial Narrow" pitchFamily="34" charset="0"/>
                <a:ea typeface="Roboto Cn"/>
              </a:rPr>
              <a:t>Мы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очень благодарны вам за понимание, сотрудничество и взаимодействие на прошлых неделях</a:t>
            </a:r>
            <a:r>
              <a:rPr lang="ru-RU" altLang="ru-RU" sz="2000" dirty="0">
                <a:solidFill>
                  <a:srgbClr val="004780"/>
                </a:solidFill>
                <a:latin typeface="Arial Narrow" pitchFamily="34" charset="0"/>
                <a:ea typeface="Roboto Cn"/>
              </a:rPr>
              <a:t>! </a:t>
            </a:r>
            <a:endParaRPr lang="ru-RU" altLang="ru-RU" sz="2000" dirty="0" smtClean="0">
              <a:solidFill>
                <a:srgbClr val="004780"/>
              </a:solidFill>
              <a:latin typeface="Arial Narrow" pitchFamily="34" charset="0"/>
              <a:ea typeface="Roboto C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Мы </a:t>
            </a: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ОЧЕНЬ ЦЕНИМ слова поддержки и благодарности в адрес руководителей, </a:t>
            </a: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учителей.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004780"/>
                </a:solidFill>
                <a:latin typeface="Arial Narrow" pitchFamily="34" charset="0"/>
                <a:ea typeface="Roboto Cn"/>
              </a:rPr>
              <a:t>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Просим вас и на </a:t>
            </a:r>
            <a:r>
              <a:rPr lang="ru-RU" altLang="ru-RU" sz="2000" dirty="0" smtClean="0">
                <a:latin typeface="Arial Narrow" pitchFamily="34" charset="0"/>
                <a:ea typeface="Roboto Cn"/>
              </a:rPr>
              <a:t>четвертой</a:t>
            </a:r>
            <a:r>
              <a:rPr lang="ru-RU" altLang="ru-RU" sz="2000" dirty="0" smtClean="0">
                <a:latin typeface="Arial Narrow" pitchFamily="34" charset="0"/>
                <a:ea typeface="Roboto Cn"/>
              </a:rPr>
              <a:t>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неделе «</a:t>
            </a:r>
            <a:r>
              <a:rPr lang="ru-RU" altLang="ru-RU" sz="2000" dirty="0" err="1">
                <a:latin typeface="Arial Narrow" pitchFamily="34" charset="0"/>
                <a:ea typeface="Roboto Cn"/>
              </a:rPr>
              <a:t>дистанционки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» быть частью нашей команды, потому что все взрослые несут ответственность за то, как будет организовано образование и развитие ребенка в период новой для большинства из нас формы взаимодействия.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004780"/>
                </a:solidFill>
                <a:latin typeface="Arial Narrow" pitchFamily="34" charset="0"/>
                <a:ea typeface="Roboto Cn"/>
              </a:rPr>
              <a:t>	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Просим вас о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Roboto Cn"/>
              </a:rPr>
              <a:t>ЧЕТЫРЕХ ВАЖНЫХ ВЕЩАХ: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Помочь ребенку спланировать его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Roboto Cn"/>
              </a:rPr>
              <a:t>УЧЕБНЫЙ ДЕНЬ ДОМА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, составить график</a:t>
            </a:r>
            <a:r>
              <a:rPr lang="en-US" altLang="ru-RU" sz="2000" dirty="0">
                <a:latin typeface="Arial Narrow" pitchFamily="34" charset="0"/>
                <a:ea typeface="Roboto Cn"/>
              </a:rPr>
              <a:t>/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распорядок</a:t>
            </a:r>
            <a:r>
              <a:rPr lang="en-US" altLang="ru-RU" sz="2000" dirty="0">
                <a:latin typeface="Arial Narrow" pitchFamily="34" charset="0"/>
                <a:ea typeface="Roboto Cn"/>
              </a:rPr>
              <a:t>/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расписание дня – такого, который удобен ребенку, но при этом помогает не потерять драгоценного времени.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Помочь (при необходимости) ребенку получать информацию и отправлять результаты педагогам.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Просим БЫТЬ ПУНКТУАЛЬНЫМИ! Главное – НЕ ЗАТЯГИВАТЬ С ОТПРАВКОЙ РАБОТ, соблюдать сроки представления КОНТРОЛЬНОГО ЗАДАНИЯ учителю-предметнику. </a:t>
            </a:r>
            <a:r>
              <a:rPr lang="ru-RU" altLang="ru-RU" sz="2000" i="1" dirty="0">
                <a:latin typeface="Arial Narrow" pitchFamily="34" charset="0"/>
                <a:ea typeface="Roboto Cn"/>
              </a:rPr>
              <a:t>Помните, пожалуйста, что в среднем учитель получает порядка 120-150 работ (некоторые педагоги – более 200) и читает их С ЭКРАНА, что, очевидно, затрудняет работу. О всех проблемах, возникающих с отправкой работ, просим информировать КЛАССНЫХ РУКОВОДИТЕЛЕЙ!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Держать оперативную связь с классным руководителем, при этом понимая, что всем учителям в эти дни придется работать с огромными информационными потоками.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ДАВАЙТЕ ВЗАИМОДЕЙСТВОВАТЬ И СОТРУДНИЧАТЬ, ПОМОГАЯ ДРУГ </a:t>
            </a: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ДРУГУ!</a:t>
            </a:r>
          </a:p>
        </p:txBody>
      </p:sp>
    </p:spTree>
    <p:extLst>
      <p:ext uri="{BB962C8B-B14F-4D97-AF65-F5344CB8AC3E}">
        <p14:creationId xmlns:p14="http://schemas.microsoft.com/office/powerpoint/2010/main" val="3732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3352" y="0"/>
            <a:ext cx="10225136" cy="2878911"/>
          </a:xfrm>
        </p:spPr>
        <p:txBody>
          <a:bodyPr>
            <a:normAutofit/>
          </a:bodyPr>
          <a:lstStyle/>
          <a:p>
            <a:r>
              <a:rPr lang="ru-RU" b="1" dirty="0"/>
              <a:t>Как сделать родителя союзником в дистанционном обучении</a:t>
            </a:r>
            <a:r>
              <a:rPr lang="ru-RU" b="1" dirty="0" smtClean="0"/>
              <a:t>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557208"/>
            <a:ext cx="12192000" cy="4310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03912" y="1268760"/>
            <a:ext cx="6424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Советы, которые помогут облегчить жизнь родителей при дистанционном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2933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376" y="476672"/>
            <a:ext cx="111612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Мы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привыкли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к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личному взаимодействию, непосредственному общению. В эти дни нам необходимо продолжать учиться взаимодействию, учиться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СЛЫШАТЬ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друг друга, реагировать на советы, рекомендации, просьбы о содействии.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На наш взгляд, самое главное по-прежнему (как и на прошедших неделях) –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Roboto Cn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НЕ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ПОТЕРЯТЬ ВРЕМЯ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,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не «утонуть» в «свободе», возникшей из-за эпидемии, не потеряться в гаджетах, играх, чатах…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Каждому из вас выпал (как это ни странно)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УНИКАЛЬНЫЙ ШАНС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воспитать в себе волю, добросовестность, пунктуальность. Не упустите его!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Помните: мы – рядом, мы с вами. А мы помним, что у нас есть вы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!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32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0527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Дистанционное обучение стало неожиданностью не только для учителей, но и для родителей. Дети, которые большую часть дня проводили в школе, теперь постоянно дома. Родители вынуждены контролировать их обучение, работать удаленно, а в перерывах заниматься домашними делами. Как пережить дистанционное обучение и заручиться Вашей поддержкой?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5560034" cy="60355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935760" y="3078534"/>
            <a:ext cx="7200800" cy="565052"/>
            <a:chOff x="0" y="0"/>
            <a:chExt cx="7200800" cy="56505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7200800" cy="565052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7584" y="27584"/>
              <a:ext cx="7145632" cy="509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Многозадачность и неопределенность </a:t>
              </a:r>
              <a:endParaRPr lang="ru-RU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783802"/>
            <a:ext cx="7206097" cy="566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4443585"/>
            <a:ext cx="7206097" cy="566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5" y="5103369"/>
            <a:ext cx="7206097" cy="5669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" y="5949280"/>
            <a:ext cx="720609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Формат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работы</a:t>
            </a:r>
            <a:br>
              <a:rPr lang="ru-RU" b="1" dirty="0" smtClean="0">
                <a:solidFill>
                  <a:srgbClr val="333333"/>
                </a:solidFill>
                <a:latin typeface="YS Text"/>
              </a:rPr>
            </a:br>
            <a:r>
              <a:rPr lang="ru-RU" b="1" dirty="0" smtClean="0">
                <a:solidFill>
                  <a:srgbClr val="333333"/>
                </a:solidFill>
                <a:latin typeface="YS Text"/>
              </a:rPr>
              <a:t>Технические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вопросы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20147" y="187715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При переходе на дистанционное обучение дети могут растеряться, поэтому важно, чтобы родители были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рядом и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помогли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истанционное обучение — такое же обучение, только в другом формате. Не нужно думать, что ребенок ничего не делает, раз сидит за компьютером. 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ужно время для адаптации к новому формату.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ервое время не стоит проявлять излишнюю строгость по отношению к оценкам. Сейчас главная задача ребенка — перестроиться на новый лад и разобраться с техническими особенностями сервисов. 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704644"/>
            <a:ext cx="896190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339" y="5733255"/>
            <a:ext cx="1999661" cy="908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733256"/>
            <a:ext cx="1999661" cy="90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905" y="5733255"/>
            <a:ext cx="896190" cy="908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971" y="5733255"/>
            <a:ext cx="1999661" cy="908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7" y="5721379"/>
            <a:ext cx="896190" cy="908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60642"/>
            <a:ext cx="2916000" cy="2916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43805" y="3143668"/>
            <a:ext cx="20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https://cifra.school/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-bal.ru/pars_docs/refs/57/56645/56645_html_50a797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-92990"/>
            <a:ext cx="61926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Теперь, когда дети учатся дома, у родителей появилось больше возможностей участвовать в их образовании. На старте родители выступают в роли организатора: помогают ребенку со всеми средствами, устанавливают программы, настраивают интернет. Затем контролируют, чтобы дети не пропускали занятия, и помогают в трудных ситуациях.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652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A2D31"/>
                </a:solidFill>
                <a:latin typeface="Exo 2"/>
              </a:rPr>
              <a:t>Родители несут ответственность за освоение их детьми образовательных программ вместе со школой. Как при обычном обучении родители отвечали за физическое присутствие ребенка в школе, точно также они отвечают за полноценное выполнение заданий на дистанционном обучении и присутствие на дистанционных занятиях.</a:t>
            </a:r>
          </a:p>
          <a:p>
            <a:pPr lvl="0" algn="just"/>
            <a:r>
              <a:rPr lang="ru-RU" dirty="0">
                <a:solidFill>
                  <a:srgbClr val="2A2D31"/>
                </a:solidFill>
                <a:latin typeface="Exo 2"/>
              </a:rPr>
              <a:t>Ребенок обязан выполнять требования учителя в рамках освоения образовательной программы, в том числе на дистанционном обучении. Родителям придется взять процесс обучения под свой </a:t>
            </a:r>
            <a:r>
              <a:rPr lang="ru-RU" dirty="0" smtClean="0">
                <a:solidFill>
                  <a:srgbClr val="2A2D31"/>
                </a:solidFill>
                <a:latin typeface="Exo 2"/>
              </a:rPr>
              <a:t>контроль.</a:t>
            </a:r>
            <a:endParaRPr lang="ru-RU" dirty="0">
              <a:solidFill>
                <a:srgbClr val="2A2D31"/>
              </a:solidFill>
              <a:latin typeface="Exo 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944214"/>
            <a:ext cx="5112568" cy="15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Зоны ответственности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456" y="148478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Теперь, когда дети учатся дома, у родителей появилось больше возможностей участвовать в их образовании. На старте родители выступают в роли организатора: помогают ребенку со всеми средствами, устанавливают программы, настраивают интернет. Затем контролируют, чтобы дети не пропускали занятия, и помогают в трудных ситуациях.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5960" y="354763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A2D31"/>
                </a:solidFill>
                <a:latin typeface="Exo 2"/>
              </a:rPr>
              <a:t>Родители несут ответственность за освоение их детьми образовательных программ вместе со школой. Как при обычном обучении родители отвечали за физическое присутствие ребенка в школе, точно также они отвечают за полноценное выполнение заданий на дистанционном обучении и присутствие на дистанционных занятиях.</a:t>
            </a:r>
          </a:p>
          <a:p>
            <a:pPr algn="just"/>
            <a:r>
              <a:rPr lang="ru-RU" dirty="0">
                <a:solidFill>
                  <a:srgbClr val="2A2D31"/>
                </a:solidFill>
                <a:latin typeface="Exo 2"/>
              </a:rPr>
              <a:t>Ребенок обязан выполнять требования учителя в рамках освоения образовательной программы, в том числе на дистанционном обучении. Родителям придется взять процесс обучения под свой контроль</a:t>
            </a:r>
            <a:endParaRPr lang="ru-RU" b="0" i="0" dirty="0">
              <a:solidFill>
                <a:srgbClr val="2A2D31"/>
              </a:solidFill>
              <a:effectLst/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30069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Возрастные особенности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844824"/>
            <a:ext cx="921702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психолого-возрастные особенности 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обеспечить двигательную активность и смену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деятельности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каждый день дети будут вставать между уроками и делать зарядку. Родит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режим дня для детей так, чтобы они как можно больше двигались и отдыхали от компьютера.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нехватку общения                    уделять им больше внимания 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дать возможность общаться с друзьями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                                         (например, по скайпу).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страхи и неопределенности                              поддержка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вместе составить план действий для разных ситуаций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обратиться к психологу.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3215680" y="314096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15680" y="362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511824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152" y="116632"/>
            <a:ext cx="10515600" cy="1325563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Рабочее пространство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204864"/>
            <a:ext cx="105851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организовать рабочее место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отдельный стол, чтобы ребенок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мог записывать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нужную информацию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во время трансляции.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                                    Рабочий стол должен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находиться в хорошо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освещенном месте.   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Рядом с ребенком не должно быть                    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еды, чтобы не отвлекался во время 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YS Text"/>
              </a:rPr>
              <a:t>видеоурока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.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ставить воду рядом с техникой опасно — есть риск   ее опрокинуть.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Если у ребенка нет отдельной комнаты, попросите родителей не шуметь во время онлайн-урока, выключить телевизор и создать   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рабочую обстановку. </a:t>
            </a:r>
            <a:endParaRPr lang="ru-RU" sz="2400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23392" y="12767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223792" y="242334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8184232" y="376661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243</TotalTime>
  <Words>917</Words>
  <Application>Microsoft Office PowerPoint</Application>
  <PresentationFormat>Произвольный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La mente</vt:lpstr>
      <vt:lpstr>Презентация PowerPoint</vt:lpstr>
      <vt:lpstr>Как сделать родителя союзником в дистанционном обучении? </vt:lpstr>
      <vt:lpstr>Презентация PowerPoint</vt:lpstr>
      <vt:lpstr>Презентация PowerPoint</vt:lpstr>
      <vt:lpstr>Формат работы Технические вопросы </vt:lpstr>
      <vt:lpstr>Презентация PowerPoint</vt:lpstr>
      <vt:lpstr>Зоны ответственности</vt:lpstr>
      <vt:lpstr>Возрастные особенности детей</vt:lpstr>
      <vt:lpstr>Рабочее пространство</vt:lpstr>
      <vt:lpstr>Правила работы за компьютером</vt:lpstr>
      <vt:lpstr>Презентация PowerPoint</vt:lpstr>
      <vt:lpstr>Режим дня для детей</vt:lpstr>
      <vt:lpstr>Обратная связь</vt:lpstr>
      <vt:lpstr>Правила общения и переписки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сделать родителя союзником в дистанционном обучении?</dc:title>
  <dc:creator>Windows User</dc:creator>
  <cp:lastModifiedBy>User</cp:lastModifiedBy>
  <cp:revision>28</cp:revision>
  <dcterms:created xsi:type="dcterms:W3CDTF">2020-04-21T13:13:40Z</dcterms:created>
  <dcterms:modified xsi:type="dcterms:W3CDTF">2020-04-28T08:57:20Z</dcterms:modified>
</cp:coreProperties>
</file>