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90" r:id="rId3"/>
    <p:sldId id="280" r:id="rId4"/>
    <p:sldId id="260" r:id="rId5"/>
    <p:sldId id="282" r:id="rId6"/>
    <p:sldId id="261" r:id="rId7"/>
    <p:sldId id="288" r:id="rId8"/>
    <p:sldId id="262" r:id="rId9"/>
    <p:sldId id="269" r:id="rId10"/>
    <p:sldId id="284" r:id="rId11"/>
    <p:sldId id="264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00"/>
    <a:srgbClr val="800000"/>
    <a:srgbClr val="990033"/>
    <a:srgbClr val="5F5F5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6" d="100"/>
          <a:sy n="76" d="100"/>
        </p:scale>
        <p:origin x="-118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9884-52C4-4907-967D-1813C2C58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16056-1E73-46A7-B5F5-402A90B04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0E517-BB6D-4D26-B626-88129AD4B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8B27-12AC-4571-A1D5-C4775A435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3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4A257-5010-430D-94B8-651AE2F8AA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1EB7231-A6B7-4E0E-B1FE-541842F8AF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ADE12-8D4B-42EA-A605-950A4D1AAE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E5316-3366-4A3B-8992-597C1D7BC8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E526F-EF78-46E2-9CF3-95EEB6A237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B3BFE-3D51-4DF6-94D6-859526C696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37E1D-43E1-408E-B155-D9978FE97B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0109-65B8-489C-A0A7-76A9D0675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EE7F2"/>
            </a:gs>
            <a:gs pos="67000">
              <a:srgbClr val="F952A0">
                <a:alpha val="6000"/>
              </a:srgbClr>
            </a:gs>
            <a:gs pos="69000">
              <a:srgbClr val="C50849">
                <a:alpha val="0"/>
              </a:srgbClr>
            </a:gs>
            <a:gs pos="100000">
              <a:srgbClr val="F8B049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A7DF10F-8A80-4EDC-AE9F-36898D7DC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&#1083;&#1072;&#1088;&#1080;&#1089;&#1072;\Desktop\&#1087;&#1088;&#1077;&#1079;&#1077;&#1085;&#1090;&#1072;&#1094;&#1080;&#1080;\&#1091;&#1088;&#1086;&#1082;&#1080;%20&#1075;&#1077;&#1086;&#1075;&#1088;&#1072;&#1092;&#1080;&#1103;\6\&#1074;&#1091;&#1083;&#1082;&#1072;&#1085;&#1099;\Etna.avi" TargetMode="External"/><Relationship Id="rId1" Type="http://schemas.microsoft.com/office/2007/relationships/media" Target="file:///C:\Users\&#1083;&#1072;&#1088;&#1080;&#1089;&#1072;\Desktop\&#1087;&#1088;&#1077;&#1079;&#1077;&#1085;&#1090;&#1072;&#1094;&#1080;&#1080;\&#1091;&#1088;&#1086;&#1082;&#1080;%20&#1075;&#1077;&#1086;&#1075;&#1088;&#1072;&#1092;&#1080;&#1103;\6\&#1074;&#1091;&#1083;&#1082;&#1072;&#1085;&#1099;\Etna.avi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519113"/>
            <a:ext cx="8229600" cy="1828800"/>
          </a:xfrm>
          <a:noFill/>
          <a:ln w="28575">
            <a:noFill/>
            <a:prstDash val="sysDash"/>
            <a:miter lim="800000"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990033"/>
                </a:solidFill>
              </a:rPr>
              <a:t>Землетрясения и     </a:t>
            </a:r>
            <a:r>
              <a:rPr lang="ru-RU" sz="6000" dirty="0" smtClean="0">
                <a:solidFill>
                  <a:srgbClr val="990033"/>
                </a:solidFill>
              </a:rPr>
              <a:t>вулканы</a:t>
            </a:r>
            <a:endParaRPr lang="ru-RU" sz="6000" dirty="0" smtClean="0">
              <a:solidFill>
                <a:srgbClr val="990033"/>
              </a:solidFill>
            </a:endParaRPr>
          </a:p>
        </p:txBody>
      </p:sp>
      <p:pic>
        <p:nvPicPr>
          <p:cNvPr id="2052" name="Picture 4" descr="J007614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1"/>
            <a:ext cx="6948264" cy="278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07614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22601"/>
            <a:ext cx="1547664" cy="6813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007614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9328"/>
            <a:ext cx="1250226" cy="5504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Зимина Лилия Владимировна 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</a:rPr>
              <a:t>ГБОУ СОШ </a:t>
            </a:r>
            <a:r>
              <a:rPr lang="ru-RU" dirty="0" err="1" smtClean="0">
                <a:solidFill>
                  <a:srgbClr val="002060"/>
                </a:solidFill>
              </a:rPr>
              <a:t>пос.Алексеевский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м.р.Красноармейский</a:t>
            </a:r>
            <a:r>
              <a:rPr lang="ru-RU" dirty="0" smtClean="0">
                <a:solidFill>
                  <a:srgbClr val="002060"/>
                </a:solidFill>
              </a:rPr>
              <a:t> Самарской обл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Etna.avi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3" y="136525"/>
            <a:ext cx="8613775" cy="6461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Объект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8640960" cy="196445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извержении вулканов земля  вокруг покрывается слоем вулканического пепла. Вулканические бомбы и лава  вызывают  пожары, которые  сжигают все живое на своем пути.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4" descr="бомб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899592" y="1988840"/>
            <a:ext cx="7329596" cy="47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0"/>
            <a:ext cx="8784976" cy="4709160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r>
              <a:rPr lang="ru-RU" sz="8000" dirty="0" smtClean="0">
                <a:ln w="19050">
                  <a:solidFill>
                    <a:schemeClr val="tx1"/>
                  </a:solidFill>
                </a:ln>
              </a:rPr>
              <a:t>   </a:t>
            </a:r>
            <a:r>
              <a:rPr lang="ru-RU" sz="8000" b="1" dirty="0" smtClean="0">
                <a:ln w="190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Приступить к работе в тетради</a:t>
            </a:r>
            <a:r>
              <a:rPr lang="ru-RU" sz="8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4" descr="BOOK37"/>
          <p:cNvPicPr>
            <a:picLocks noChangeAspect="1" noChangeArrowheads="1" noCrop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2664296" cy="15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География\Мои документы\Анимашки\Anim_00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2448272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Цель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59216" cy="1756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  </a:t>
            </a:r>
            <a:r>
              <a:rPr lang="ru-RU" sz="4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ормировать представления о землетрясениях и вулканизме.</a:t>
            </a:r>
            <a:endParaRPr lang="ru-RU" sz="4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Движение земной коры</a:t>
            </a:r>
          </a:p>
        </p:txBody>
      </p:sp>
      <p:pic>
        <p:nvPicPr>
          <p:cNvPr id="59396" name="Picture 4" descr="ка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8"/>
          <a:stretch>
            <a:fillRect/>
          </a:stretch>
        </p:blipFill>
        <p:spPr bwMode="auto">
          <a:xfrm>
            <a:off x="611188" y="836613"/>
            <a:ext cx="7777162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79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05305" y="1208058"/>
            <a:ext cx="756084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r>
              <a:rPr lang="ru-RU" sz="2400" dirty="0" smtClean="0">
                <a:solidFill>
                  <a:srgbClr val="990033"/>
                </a:solidFill>
                <a:cs typeface="Arial" panose="020B0604020202020204" pitchFamily="34" charset="0"/>
              </a:rPr>
              <a:t>Вблизи </a:t>
            </a:r>
            <a:r>
              <a:rPr lang="ru-RU" sz="2400" dirty="0" smtClean="0">
                <a:solidFill>
                  <a:srgbClr val="990033"/>
                </a:solidFill>
                <a:cs typeface="Arial" panose="020B0604020202020204" pitchFamily="34" charset="0"/>
              </a:rPr>
              <a:t>границ плит возникают землетрясения.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2400" dirty="0" smtClean="0">
                <a:solidFill>
                  <a:srgbClr val="990033"/>
                </a:solidFill>
                <a:cs typeface="Arial" panose="020B0604020202020204" pitchFamily="34" charset="0"/>
              </a:rPr>
              <a:t>   Плиты </a:t>
            </a:r>
            <a:r>
              <a:rPr lang="ru-RU" sz="2400" dirty="0" smtClean="0">
                <a:solidFill>
                  <a:srgbClr val="990033"/>
                </a:solidFill>
                <a:cs typeface="Arial" panose="020B0604020202020204" pitchFamily="34" charset="0"/>
              </a:rPr>
              <a:t>движутся горизонтально и вертикально , края соприкасающихся плит «застревают», плиты сдвигаются и возникают подземные толчки. В результате </a:t>
            </a:r>
            <a:r>
              <a:rPr lang="ru-RU" sz="2400" dirty="0">
                <a:solidFill>
                  <a:srgbClr val="990033"/>
                </a:solidFill>
                <a:cs typeface="Arial" panose="020B0604020202020204" pitchFamily="34" charset="0"/>
              </a:rPr>
              <a:t>толчков из глубин Земли в течение нескольких секунд одни участки земной коры поднимаются, другие – опускаются на несколько сантиметров или даже метров. </a:t>
            </a:r>
          </a:p>
        </p:txBody>
      </p:sp>
      <p:pic>
        <p:nvPicPr>
          <p:cNvPr id="1026" name="Picture 2" descr="C:\Users\User\Desktop\Earth%20movement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55046"/>
            <a:ext cx="4053137" cy="242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3635896" cy="4824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Место на глубине, где образуется разрыв </a:t>
            </a:r>
            <a:r>
              <a:rPr lang="ru-RU" sz="2800" dirty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смещение пород, называют </a:t>
            </a:r>
            <a:r>
              <a:rPr lang="ru-RU" sz="31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очагом </a:t>
            </a:r>
            <a:r>
              <a:rPr lang="ru-RU" sz="2800" b="1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землетрясения. </a:t>
            </a:r>
            <a:r>
              <a:rPr lang="ru-RU" sz="2800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Место на земной поверхности, находящееся над очагом, называют </a:t>
            </a:r>
            <a:r>
              <a:rPr lang="ru-RU" sz="31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эпицентром </a:t>
            </a:r>
            <a:r>
              <a:rPr lang="ru-RU" sz="2800" b="1" i="1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землетрясения.</a:t>
            </a:r>
            <a:r>
              <a:rPr lang="ru-RU" sz="2800" dirty="0" smtClean="0">
                <a:solidFill>
                  <a:srgbClr val="990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Лариса\Pictures\Ри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"/>
          <a:stretch>
            <a:fillRect/>
          </a:stretch>
        </p:blipFill>
        <p:spPr bwMode="auto">
          <a:xfrm>
            <a:off x="3563888" y="260648"/>
            <a:ext cx="5323425" cy="5837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Сила землетрясения.</a:t>
            </a:r>
          </a:p>
        </p:txBody>
      </p:sp>
      <p:pic>
        <p:nvPicPr>
          <p:cNvPr id="21508" name="Picture 4" descr="img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4992" b="6754"/>
          <a:stretch>
            <a:fillRect/>
          </a:stretch>
        </p:blipFill>
        <p:spPr>
          <a:xfrm>
            <a:off x="1115616" y="689640"/>
            <a:ext cx="7344816" cy="61683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844824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1-4 балла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573016"/>
            <a:ext cx="148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5-6 баллов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301208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 баллов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1052736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 баллов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2420888"/>
            <a:ext cx="128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 баллов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3645024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 баллов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4869160"/>
            <a:ext cx="139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 баллов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6237312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 баллов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contrast="10000"/>
          </a:blip>
          <a:srcRect l="57712" t="17844" r="28784" b="57245"/>
          <a:stretch>
            <a:fillRect/>
          </a:stretch>
        </p:blipFill>
        <p:spPr bwMode="auto">
          <a:xfrm>
            <a:off x="251520" y="1484784"/>
            <a:ext cx="2880320" cy="36724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>
            <a:lum contrast="10000"/>
          </a:blip>
          <a:srcRect l="31186" t="79693" r="56274" b="-4604"/>
          <a:stretch>
            <a:fillRect/>
          </a:stretch>
        </p:blipFill>
        <p:spPr bwMode="auto">
          <a:xfrm>
            <a:off x="3203848" y="908720"/>
            <a:ext cx="2843808" cy="33843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lum contrast="10000"/>
          </a:blip>
          <a:srcRect l="57713" t="80225" r="28783" b="-3418"/>
          <a:stretch>
            <a:fillRect/>
          </a:stretch>
        </p:blipFill>
        <p:spPr bwMode="auto">
          <a:xfrm>
            <a:off x="6156176" y="1916832"/>
            <a:ext cx="2987824" cy="34563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Последствия землетрясений.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lum contrast="10000"/>
          </a:blip>
          <a:srcRect l="57712" t="-2953" r="29748" b="84587"/>
          <a:stretch>
            <a:fillRect/>
          </a:stretch>
        </p:blipFill>
        <p:spPr bwMode="auto">
          <a:xfrm>
            <a:off x="3275856" y="4437112"/>
            <a:ext cx="2808312" cy="22322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Pictures\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04448" cy="5760640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188640"/>
            <a:ext cx="8892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2800" b="1" dirty="0">
                <a:solidFill>
                  <a:srgbClr val="C00000"/>
                </a:solidFill>
              </a:rPr>
              <a:t>Вулканы</a:t>
            </a:r>
            <a:r>
              <a:rPr lang="ru-RU" sz="2800" dirty="0">
                <a:solidFill>
                  <a:srgbClr val="C00000"/>
                </a:solidFill>
              </a:rPr>
              <a:t> – особые </a:t>
            </a:r>
            <a:r>
              <a:rPr lang="ru-RU" sz="2800" dirty="0" smtClean="0">
                <a:solidFill>
                  <a:srgbClr val="C00000"/>
                </a:solidFill>
              </a:rPr>
              <a:t>по форме </a:t>
            </a:r>
            <a:r>
              <a:rPr lang="ru-RU" sz="2800" dirty="0">
                <a:solidFill>
                  <a:srgbClr val="C00000"/>
                </a:solidFill>
              </a:rPr>
              <a:t>и составу пород горы. </a:t>
            </a:r>
          </a:p>
        </p:txBody>
      </p:sp>
      <p:sp>
        <p:nvSpPr>
          <p:cNvPr id="5" name="Стрелка вправо 4"/>
          <p:cNvSpPr/>
          <p:nvPr/>
        </p:nvSpPr>
        <p:spPr>
          <a:xfrm rot="1664497">
            <a:off x="5074515" y="5463992"/>
            <a:ext cx="1072568" cy="2582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64502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ru-RU" sz="24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9005777">
            <a:off x="7093963" y="2745268"/>
            <a:ext cx="781073" cy="215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281370">
            <a:off x="7026211" y="2032049"/>
            <a:ext cx="1072568" cy="213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6230332" y="5299060"/>
            <a:ext cx="1072568" cy="2127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4746E-6 L 0.14965 0.3147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5" grpId="0" animBg="1"/>
      <p:bldP spid="10" grpId="0" animBg="1"/>
      <p:bldP spid="10" grpId="1" animBg="1"/>
      <p:bldP spid="13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Типы вулканов: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 извергаются        или извергались    на памяти человечества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038600" cy="5112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Потухшие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извержении которых не сохранилось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никаких сведений.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5" descr="кп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97346" cy="28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tungurahua_tasch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356992"/>
            <a:ext cx="4280070" cy="30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J007614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2"/>
            <a:ext cx="792088" cy="3487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663</TotalTime>
  <Words>182</Words>
  <Application>Microsoft Office PowerPoint</Application>
  <PresentationFormat>Экран (4:3)</PresentationFormat>
  <Paragraphs>30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Землетрясения и     вулканы</vt:lpstr>
      <vt:lpstr>Цель урока:</vt:lpstr>
      <vt:lpstr>Движение земной коры</vt:lpstr>
      <vt:lpstr>Землетрясения</vt:lpstr>
      <vt:lpstr>Место на глубине, где образуется разрыв и смещение пород, называют очагом землетрясения.  Место на земной поверхности, находящееся над очагом, называют эпицентром землетрясения.  </vt:lpstr>
      <vt:lpstr>Сила землетрясения.</vt:lpstr>
      <vt:lpstr>Последствия землетрясений.</vt:lpstr>
      <vt:lpstr>Презентация PowerPoint</vt:lpstr>
      <vt:lpstr>Типы вулканов: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Вулканы, горячие источники и гейзеры</dc:title>
  <dc:creator>User</dc:creator>
  <cp:lastModifiedBy>User</cp:lastModifiedBy>
  <cp:revision>72</cp:revision>
  <dcterms:created xsi:type="dcterms:W3CDTF">2008-10-26T08:27:28Z</dcterms:created>
  <dcterms:modified xsi:type="dcterms:W3CDTF">2017-01-20T10:56:04Z</dcterms:modified>
</cp:coreProperties>
</file>